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87"/>
  </p:normalViewPr>
  <p:slideViewPr>
    <p:cSldViewPr snapToGrid="0">
      <p:cViewPr varScale="1">
        <p:scale>
          <a:sx n="90" d="100"/>
          <a:sy n="90" d="100"/>
        </p:scale>
        <p:origin x="23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CD5FB5-96A7-98EF-D363-189D700A0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358D2D-4965-2F65-3EB3-3A4058142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FBE8D5-24D7-59DE-6B08-CAF749304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CFBA-676B-964D-BF9E-3B0151BAB3DA}" type="datetimeFigureOut">
              <a:rPr lang="es-MX" smtClean="0"/>
              <a:t>24/11/25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BECB56-1D70-6B48-8180-0E1A0B74E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FD516A-D990-CBA0-EF99-749D69BD3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3D58-CF4E-A741-9258-5B0076829F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623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92A318-50A4-7133-66A4-8DF2D6B5E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E58903C-A446-8891-6E41-F789EDFF7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DCADFF-E374-7079-1E40-8890053E9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CFBA-676B-964D-BF9E-3B0151BAB3DA}" type="datetimeFigureOut">
              <a:rPr lang="es-MX" smtClean="0"/>
              <a:t>24/11/25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E80E7A-3324-F9DB-051E-C7488A716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13FD6B-56F0-98E7-2BEF-FFEDED81F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3D58-CF4E-A741-9258-5B0076829F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6143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2370B56-2FF9-B03B-4C75-5662123861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B634EB-794D-DD73-55BF-8CACF973D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9E3A5B-C94C-7DD1-B452-9A92E1173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CFBA-676B-964D-BF9E-3B0151BAB3DA}" type="datetimeFigureOut">
              <a:rPr lang="es-MX" smtClean="0"/>
              <a:t>24/11/25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0D70BA-28FD-665F-68AD-44F081B41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BF56D1-02F0-6EFE-6DA7-A951474D8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3D58-CF4E-A741-9258-5B0076829F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191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E61C4D-46E2-F073-34B9-C271F7FA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64DB4D-2ACE-4701-3734-CC04D284F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704759-6598-DE34-AAE2-63F25BE20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CFBA-676B-964D-BF9E-3B0151BAB3DA}" type="datetimeFigureOut">
              <a:rPr lang="es-MX" smtClean="0"/>
              <a:t>24/11/25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F5FBF1-F242-AA1A-FA24-98064D3FE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E17E60-F3FF-6DF8-75BB-0666490ED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3D58-CF4E-A741-9258-5B0076829F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104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FCE90E-EF34-4F22-EE86-465FBFE22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31645C-37D1-3664-AEE9-3D9C4A4F5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9C9DD2-77C7-700B-E40A-865011C88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CFBA-676B-964D-BF9E-3B0151BAB3DA}" type="datetimeFigureOut">
              <a:rPr lang="es-MX" smtClean="0"/>
              <a:t>24/11/25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A092AC-FF24-7A20-7B73-05C1A188F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41BE20-A872-7065-A872-0D3FAEAD2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3D58-CF4E-A741-9258-5B0076829F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546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B2B437-2D72-3DF2-1FED-644A3F99B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301D18-40EC-1863-6049-1099C2B4F9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9A64D4-8858-3807-DACF-2F3591C8F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62851E-D365-7673-47AB-92CB89561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CFBA-676B-964D-BF9E-3B0151BAB3DA}" type="datetimeFigureOut">
              <a:rPr lang="es-MX" smtClean="0"/>
              <a:t>24/11/25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E78B48-6327-6918-EBF6-19385429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7F5E7E-A3E5-6C46-32E6-FA5227153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3D58-CF4E-A741-9258-5B0076829F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573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6D0C6-3A7E-AD01-B087-C7B6EB724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C1DD10-AB66-FEC5-4F53-4900E0090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50D3D2-29E2-21EE-B4E5-579B49D92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CDBCCED-CB9B-B6DD-3674-B6EFD1AE1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7F7E3E5-525A-8386-ECF7-D6FAA2209A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2DF96E1-6B99-F7DE-1EF0-2ABA48EA4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CFBA-676B-964D-BF9E-3B0151BAB3DA}" type="datetimeFigureOut">
              <a:rPr lang="es-MX" smtClean="0"/>
              <a:t>24/11/25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0A80FBB-E22E-395A-D0BB-17D6F3D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36FD89-E70A-BACC-AEAF-531BE5A7A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3D58-CF4E-A741-9258-5B0076829F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315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C6BB43-3853-FDB9-F134-58CF66194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A005013-2DA1-AFD5-09C6-7C037BB5E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CFBA-676B-964D-BF9E-3B0151BAB3DA}" type="datetimeFigureOut">
              <a:rPr lang="es-MX" smtClean="0"/>
              <a:t>24/11/25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0F8D572-0775-6B99-2FBF-653AE2B02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E652408-EB05-D170-BAAC-3711FDB8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3D58-CF4E-A741-9258-5B0076829F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1747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45B4141-6281-2F61-C399-D9112AAA4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CFBA-676B-964D-BF9E-3B0151BAB3DA}" type="datetimeFigureOut">
              <a:rPr lang="es-MX" smtClean="0"/>
              <a:t>24/11/25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B36D2B-8EE5-D47C-6C17-F93A99D5E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CE4B5EB-2C08-6273-202D-EE6EBF7CC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3D58-CF4E-A741-9258-5B0076829F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938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08BB24-7A8F-DF45-5401-A88DE3478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3CFC73-E4C8-93FC-FC3C-E31F8FB37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F885CC-5E19-AA24-0FFD-458050256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BE83F6-850C-5FF7-C83D-C52B498E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CFBA-676B-964D-BF9E-3B0151BAB3DA}" type="datetimeFigureOut">
              <a:rPr lang="es-MX" smtClean="0"/>
              <a:t>24/11/25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163FF8-17DC-FFE1-C2EA-A9FCB0833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172ACB-76D9-9CA9-7065-E4B43AADA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3D58-CF4E-A741-9258-5B0076829F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048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02E4EA-1825-1344-9F96-5B186D4A0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7DB8B0F-DAFF-82E0-928A-007CB48501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D3C937E-AA9D-E94E-9D31-4D940C876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47F7D0-A3F4-310F-45FE-639066D18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CFBA-676B-964D-BF9E-3B0151BAB3DA}" type="datetimeFigureOut">
              <a:rPr lang="es-MX" smtClean="0"/>
              <a:t>24/11/25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EA6C5D-C9A0-9D97-FE4E-AB06B14DA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8DBED5-FFA7-573B-60E2-991D00DD3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3D58-CF4E-A741-9258-5B0076829F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74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B39B415-7A4A-F245-D831-E4045EBF3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779B11-B7FE-0A1F-A222-984A45A83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D35C1D-3984-DF41-2286-BA73240E2E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8CFBA-676B-964D-BF9E-3B0151BAB3DA}" type="datetimeFigureOut">
              <a:rPr lang="es-MX" smtClean="0"/>
              <a:t>24/11/25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EAAECF-52E8-655C-CB7F-D24202840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BD6848-C98E-D00C-5D4C-3D0588738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23D58-CF4E-A741-9258-5B0076829F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128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63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43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002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D42C1AF-DEC5-D566-2357-5052DE0AC3F6}"/>
              </a:ext>
            </a:extLst>
          </p:cNvPr>
          <p:cNvSpPr txBox="1"/>
          <p:nvPr/>
        </p:nvSpPr>
        <p:spPr>
          <a:xfrm>
            <a:off x="985838" y="1357313"/>
            <a:ext cx="10186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ESCRIBE AQUÍ: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6B0F36F-19F8-175E-CB04-4EAF47785CA1}"/>
              </a:ext>
            </a:extLst>
          </p:cNvPr>
          <p:cNvSpPr txBox="1"/>
          <p:nvPr/>
        </p:nvSpPr>
        <p:spPr>
          <a:xfrm>
            <a:off x="985837" y="3009900"/>
            <a:ext cx="10186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ESCRIBE AQUÍ: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EA996C0-CF92-BD23-FE6B-53DC9570DA9B}"/>
              </a:ext>
            </a:extLst>
          </p:cNvPr>
          <p:cNvSpPr txBox="1"/>
          <p:nvPr/>
        </p:nvSpPr>
        <p:spPr>
          <a:xfrm>
            <a:off x="1002506" y="4725174"/>
            <a:ext cx="10186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ESCRIBE AQUÍ:</a:t>
            </a:r>
          </a:p>
        </p:txBody>
      </p:sp>
    </p:spTree>
    <p:extLst>
      <p:ext uri="{BB962C8B-B14F-4D97-AF65-F5344CB8AC3E}">
        <p14:creationId xmlns:p14="http://schemas.microsoft.com/office/powerpoint/2010/main" val="560965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B0153D1-D878-FF49-D21E-63FCD1D05E78}"/>
              </a:ext>
            </a:extLst>
          </p:cNvPr>
          <p:cNvSpPr txBox="1"/>
          <p:nvPr/>
        </p:nvSpPr>
        <p:spPr>
          <a:xfrm>
            <a:off x="985838" y="1357313"/>
            <a:ext cx="10186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ESCRIBE AQUÍ: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87901AF-80D7-76E3-1A43-43DF22C6AD5F}"/>
              </a:ext>
            </a:extLst>
          </p:cNvPr>
          <p:cNvSpPr txBox="1"/>
          <p:nvPr/>
        </p:nvSpPr>
        <p:spPr>
          <a:xfrm>
            <a:off x="1002506" y="2981325"/>
            <a:ext cx="10186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ESCRIBE AQUÍ: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C052F4E-6158-6746-F081-C25697B51BE0}"/>
              </a:ext>
            </a:extLst>
          </p:cNvPr>
          <p:cNvSpPr txBox="1"/>
          <p:nvPr/>
        </p:nvSpPr>
        <p:spPr>
          <a:xfrm>
            <a:off x="1002505" y="4752975"/>
            <a:ext cx="10186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ESCRIBE AQUÍ:</a:t>
            </a:r>
          </a:p>
        </p:txBody>
      </p:sp>
    </p:spTree>
    <p:extLst>
      <p:ext uri="{BB962C8B-B14F-4D97-AF65-F5344CB8AC3E}">
        <p14:creationId xmlns:p14="http://schemas.microsoft.com/office/powerpoint/2010/main" val="600624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297C917-9760-E75B-D360-75A981BC262A}"/>
              </a:ext>
            </a:extLst>
          </p:cNvPr>
          <p:cNvSpPr txBox="1"/>
          <p:nvPr/>
        </p:nvSpPr>
        <p:spPr>
          <a:xfrm>
            <a:off x="985838" y="1285873"/>
            <a:ext cx="10186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ESCRIBE AQUÍ: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5FF2BAB-74A5-EA8A-71BE-50FF2BF5842E}"/>
              </a:ext>
            </a:extLst>
          </p:cNvPr>
          <p:cNvSpPr txBox="1"/>
          <p:nvPr/>
        </p:nvSpPr>
        <p:spPr>
          <a:xfrm>
            <a:off x="1002506" y="2981326"/>
            <a:ext cx="10186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ESCRIBE AQUÍ: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BC0657-1578-81DA-9998-A64D1AA318AD}"/>
              </a:ext>
            </a:extLst>
          </p:cNvPr>
          <p:cNvSpPr txBox="1"/>
          <p:nvPr/>
        </p:nvSpPr>
        <p:spPr>
          <a:xfrm>
            <a:off x="985837" y="4676779"/>
            <a:ext cx="10186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ESCRIBE AQUÍ:</a:t>
            </a:r>
          </a:p>
        </p:txBody>
      </p:sp>
    </p:spTree>
    <p:extLst>
      <p:ext uri="{BB962C8B-B14F-4D97-AF65-F5344CB8AC3E}">
        <p14:creationId xmlns:p14="http://schemas.microsoft.com/office/powerpoint/2010/main" val="1259625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27</Words>
  <Application>Microsoft Macintosh PowerPoint</Application>
  <PresentationFormat>Panorámica</PresentationFormat>
  <Paragraphs>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sebasesc sandoval</dc:creator>
  <cp:lastModifiedBy>sebasesc sandoval</cp:lastModifiedBy>
  <cp:revision>1</cp:revision>
  <dcterms:created xsi:type="dcterms:W3CDTF">2025-11-24T19:38:16Z</dcterms:created>
  <dcterms:modified xsi:type="dcterms:W3CDTF">2025-11-24T19:45:20Z</dcterms:modified>
</cp:coreProperties>
</file>